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          </a:t>
            </a:r>
            <a:r>
              <a:rPr 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Jedz a hýb sa </a:t>
            </a:r>
            <a:endParaRPr lang="sk-SK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                                                                                                         Laura Tomková 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                                                                  7. ročník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252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Jedného slnečného dňa sme sa zo školy vybrali na turistický pochod do Veľkropa. </a:t>
            </a:r>
          </a:p>
          <a:p>
            <a:pPr marL="0" indent="0">
              <a:buNone/>
            </a:pPr>
            <a:r>
              <a:rPr lang="sk-SK" dirty="0" smtClean="0"/>
              <a:t>Naša cesta viedla ku vojnovému cintorínu vo Veľkrope. </a:t>
            </a:r>
          </a:p>
          <a:p>
            <a:pPr marL="0" indent="0">
              <a:buNone/>
            </a:pPr>
            <a:r>
              <a:rPr lang="sk-SK" dirty="0" smtClean="0"/>
              <a:t>Zbalili sme si jedlo a pitie do ruksaka a vybrali sme sa na našu trasu.</a:t>
            </a:r>
          </a:p>
          <a:p>
            <a:pPr marL="0" indent="0">
              <a:buNone/>
            </a:pPr>
            <a:r>
              <a:rPr lang="sk-SK" dirty="0" smtClean="0"/>
              <a:t>Rozhýbali sme si kosti a prevetrali myseľ.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" y="4738572"/>
            <a:ext cx="2858814" cy="214411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2000" y="2880423"/>
            <a:ext cx="2746703" cy="206002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562" y="3749277"/>
            <a:ext cx="2858814" cy="21441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4738572"/>
            <a:ext cx="2712326" cy="203424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6282" cy="225941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22" y="4185964"/>
            <a:ext cx="2927531" cy="21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53103" cy="236482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10" y="1182413"/>
            <a:ext cx="3433380" cy="257503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3" y="0"/>
            <a:ext cx="3363309" cy="25224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47" y="1182413"/>
            <a:ext cx="2995446" cy="224658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0998" y="3066617"/>
            <a:ext cx="3287981" cy="246598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3" y="2878743"/>
            <a:ext cx="3788978" cy="284173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97" y="4299610"/>
            <a:ext cx="3035441" cy="227658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26" y="3588522"/>
            <a:ext cx="3100606" cy="32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7" y="-23647"/>
            <a:ext cx="9175529" cy="688164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999232" y="573024"/>
            <a:ext cx="653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1"/>
                </a:solidFill>
              </a:rPr>
              <a:t>Trasa : Havaj – Makovce – Veľkrop a späť (cca 12 km)</a:t>
            </a:r>
            <a:endParaRPr lang="sk-S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pary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Dymová stopa</Template>
  <TotalTime>39</TotalTime>
  <Words>73</Words>
  <Application>Microsoft Office PowerPoint</Application>
  <PresentationFormat>Širokouhlá</PresentationFormat>
  <Paragraphs>8</Paragraphs>
  <Slides>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Výpary</vt:lpstr>
      <vt:lpstr>          Jedz a hýb sa 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Jedz a hýb sa</dc:title>
  <dc:creator>Ziak</dc:creator>
  <cp:lastModifiedBy>Ziak</cp:lastModifiedBy>
  <cp:revision>5</cp:revision>
  <dcterms:created xsi:type="dcterms:W3CDTF">2022-10-19T09:42:47Z</dcterms:created>
  <dcterms:modified xsi:type="dcterms:W3CDTF">2022-10-24T05:44:16Z</dcterms:modified>
</cp:coreProperties>
</file>